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60" r:id="rId5"/>
    <p:sldId id="262" r:id="rId6"/>
    <p:sldId id="259" r:id="rId7"/>
    <p:sldId id="263" r:id="rId8"/>
    <p:sldId id="261" r:id="rId9"/>
    <p:sldId id="265" r:id="rId10"/>
    <p:sldId id="264" r:id="rId11"/>
    <p:sldId id="270" r:id="rId12"/>
    <p:sldId id="272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68" d="100"/>
          <a:sy n="68" d="100"/>
        </p:scale>
        <p:origin x="-308" y="-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837AE-D87F-43D5-BADC-2EF6244DA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8E03A-5959-48E1-9B5E-299730DA0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F08CF-E602-458E-A833-3D3629D2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E40C0-05B7-4985-ACC2-11F623AB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6498C-8AE1-458B-ADF3-B573BDBC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32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B997D-D72D-44A5-93D4-172B0DC0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6660B-6267-41E3-BD7A-D25BE8877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B2D3E-13CB-4392-8CE8-8691BA01C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65261-7C74-447B-8788-7C041882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62F02-A487-403B-A6F7-96FFEB26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2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55C88-23C1-4FA5-B703-8E399048D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F2359-BC17-414F-B3B1-D650C631A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541B2-C99D-420B-957F-AFF888F3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60105-0353-43E0-BB94-BF4D4D74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1CFCB-98E2-4390-A459-096C5D24B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1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98425-BADE-4786-A0F2-CDD3D6F1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26C15-6DDF-4645-A6DB-2710F1A86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98133F-724D-46AE-B7AE-399B80BD8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AF555-69EC-4A1F-8D70-70F1E165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07C2B-CC83-47AC-A922-048B5FAF0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7164E-C74E-4253-89AC-35B7FBA50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0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A189-F487-4654-BA9C-61CD433A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682A5-842E-4906-8F2E-3B1644ACF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72F151-F01F-4394-999D-9FF6B0EB2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C53327-5121-49DC-9B41-DDEE54CF3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99E803-DF6B-4D5F-88E7-C39D6A30C1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750E1A-EA2B-4A6E-A8DC-D7C8F4C0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3A98F9-8536-4C06-8E41-DD78C8A1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3E4972-8949-44E3-A01D-6B16E081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12EA-4117-4678-8244-EE0751C1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B3FD52-95D3-4760-9981-D0347AB7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4A46F-647D-4CF5-96A9-8C11499E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B1ACB-A784-4E0C-86D3-9CD98E1F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3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AEEABF-6823-4FDD-84C4-01AA42D16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AA218E-2F50-409C-B826-B7C232887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8F8E4-9276-4F30-A11A-741522EA2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0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FE06-AA0E-4968-9C26-10C2F884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0F2C9-F8D1-4B1D-9510-3C735A4FD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58481-B4B2-4452-8560-44427B8B2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832A9-4EF0-4A8C-93C1-E373B7C0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EE70F-0E18-4E5E-96F7-FB228C87F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4CA87-0505-4B76-B991-C488D4E5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EA5B3-4E47-4AEA-9849-9D043D19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60657-16E4-4D0B-8B0B-5935C4676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DBE12-E2E8-4035-92F5-FAFF589C0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CF03B-D241-456A-866F-8C4299728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F772D-6E59-4198-8761-4030C85C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8C99E-E8A8-4D3F-9C74-E564BD65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3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94E3D-4198-4816-BAE8-005CD76A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4D034-6B6E-442F-8B5A-4F4D1A0B5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81034-CD16-4FE6-9BF2-F8CBB02F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1916-A55F-4D6E-B542-417435BF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CFA2A-1025-45FA-8995-AE882A41C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0787F-6856-436E-921E-6C3BAF128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D0449-1E34-4387-9810-6029EA927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41C06-FCE1-41B2-828B-155D2F14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7AD83-2AAF-4F3F-AF14-FEEE13E29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956A4-EF40-42CE-A2DC-1959C3F4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0EDE9C-FCDB-41CD-8A9A-1C42C20BC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B95E4-1C9F-4230-86DD-A3EDE12CB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4FCE9-0062-4C6D-9896-CC4C29C7AA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FD54A-A591-479E-B455-035F0A34C11C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8A729-28F8-4855-A107-2ACA84F8D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F566F-4CB8-4177-B9AD-A278DCF09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8A684-FA68-45FB-89DB-A59D42F3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1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dbrown9874@rogers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lind, building, guitar&#10;&#10;Description automatically generated">
            <a:extLst>
              <a:ext uri="{FF2B5EF4-FFF2-40B4-BE49-F238E27FC236}">
                <a16:creationId xmlns:a16="http://schemas.microsoft.com/office/drawing/2014/main" id="{35E5487B-C1A7-4615-8E53-E7651CD2F4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815" b="1291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BD32B0-D0B7-4F5D-BFB2-C261C0C7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FRY-</a:t>
            </a:r>
            <a:r>
              <a:rPr 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McVEAN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 CLAIMS FOR OPTION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E764F-4A60-4153-9ACB-9B9F9FAA1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2-MILE DRILL READY GEOCHEMICAL AND GEOPHYSICAL GOLD TARGET</a:t>
            </a:r>
          </a:p>
          <a:p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PICKLR LAKE GOLD REGION,              PROLIFIC UCHI GOLD BELT</a:t>
            </a:r>
          </a:p>
        </p:txBody>
      </p:sp>
    </p:spTree>
    <p:extLst>
      <p:ext uri="{BB962C8B-B14F-4D97-AF65-F5344CB8AC3E}">
        <p14:creationId xmlns:p14="http://schemas.microsoft.com/office/powerpoint/2010/main" val="3171776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C5D9AD76-F535-415E-8B96-79A23635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5" y="98854"/>
            <a:ext cx="11981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704C7EA-9964-4EE1-97F0-4EAF04F229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302679"/>
              </p:ext>
            </p:extLst>
          </p:nvPr>
        </p:nvGraphicFramePr>
        <p:xfrm>
          <a:off x="102973" y="1"/>
          <a:ext cx="11986054" cy="659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3" imgW="10210964" imgH="6945943" progId="Word.Document.12">
                  <p:embed/>
                </p:oleObj>
              </mc:Choice>
              <mc:Fallback>
                <p:oleObj name="Document" r:id="rId3" imgW="10210964" imgH="6945943" progId="Word.Documen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973" y="1"/>
                        <a:ext cx="11986054" cy="6592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776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D3BBFB-6A04-483A-AD14-B08497F354FC}"/>
              </a:ext>
            </a:extLst>
          </p:cNvPr>
          <p:cNvSpPr txBox="1"/>
          <p:nvPr/>
        </p:nvSpPr>
        <p:spPr>
          <a:xfrm>
            <a:off x="846094" y="744034"/>
            <a:ext cx="10690654" cy="5369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presentation deals with the following: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Gold anomalies and other indicator anomalies on the Fry-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McVean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claims in northwestern Ontario – 2 MILE DRILL TARGET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Dilationa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; Riedel shear zone detected from VLF-EM conductors as 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dilational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gold host structure that extends over 8.5 km on strike.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identification of 56 gold indicator anomaly sample stations over a 3.2 + km (2-mile) length on an 8.5 km-long Riedel shear structure open on strike.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Together with co-extensive anomalous molybdenum (64), iron (90), arsenic (20), bromine (47) and antimony (35)  indicator element sample stations. With Au this totals 312 indicator element anomalies.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Probably two and possibly three sub-parallel mineralized zones.</a:t>
            </a:r>
          </a:p>
        </p:txBody>
      </p:sp>
    </p:spTree>
    <p:extLst>
      <p:ext uri="{BB962C8B-B14F-4D97-AF65-F5344CB8AC3E}">
        <p14:creationId xmlns:p14="http://schemas.microsoft.com/office/powerpoint/2010/main" val="296701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250012B-87B1-4F98-A380-75E3CA5513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069621"/>
              </p:ext>
            </p:extLst>
          </p:nvPr>
        </p:nvGraphicFramePr>
        <p:xfrm>
          <a:off x="98425" y="-123863"/>
          <a:ext cx="12093575" cy="6496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crobat Document" r:id="rId3" imgW="35661600" imgH="19202400" progId="AcroExch.Document.DC">
                  <p:embed/>
                </p:oleObj>
              </mc:Choice>
              <mc:Fallback>
                <p:oleObj name="Acrobat Document" r:id="rId3" imgW="35661600" imgH="19202400" progId="AcroExch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425" y="-123863"/>
                        <a:ext cx="12093575" cy="6496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4915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990D33-FD93-4A06-8775-BE8750448B1B}"/>
              </a:ext>
            </a:extLst>
          </p:cNvPr>
          <p:cNvSpPr txBox="1"/>
          <p:nvPr/>
        </p:nvSpPr>
        <p:spPr>
          <a:xfrm>
            <a:off x="546100" y="181957"/>
            <a:ext cx="115443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Ground VLF-EM winter  survey over 17 lines or 1 mole of strike length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completed in 2020 showed: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Good correspondence between gold in humus anomalies and strong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Karous-Hjelt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Current Density Anomalies 50 to 100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metres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wide as drill targets on the 2-mile plus anomalous gold target corridor (500 m by 3200 m plus) over 1600 m strike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Karous-Hjelt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Current Density Anomalies 50 to 100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metres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wide as drill targets under the ice of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Linjog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Lake and Unnamed Lake on the northern edge of the above anomalous gold corridor on the 17 line VLF-EM survey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500 m by 3200 m anomalous gold corridor is open to the east for an additional 2.5 miles or 4 km.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34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38E03B8-DA5E-4F19-AB5C-B77AF7AB00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481758"/>
              </p:ext>
            </p:extLst>
          </p:nvPr>
        </p:nvGraphicFramePr>
        <p:xfrm>
          <a:off x="131027" y="-4750109"/>
          <a:ext cx="12310946" cy="15723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Acrobat Document" r:id="rId3" imgW="5829156" imgH="7543800" progId="AcroExch.Document.DC">
                  <p:embed/>
                </p:oleObj>
              </mc:Choice>
              <mc:Fallback>
                <p:oleObj name="Acrobat Document" r:id="rId3" imgW="5829156" imgH="7543800" progId="AcroExch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6D0BA6D-AD17-4A5F-8ABC-C985988C1C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027" y="-4750109"/>
                        <a:ext cx="12310946" cy="15723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B855B6-3FEA-4AF6-AF2A-2B55D96DB373}"/>
              </a:ext>
            </a:extLst>
          </p:cNvPr>
          <p:cNvSpPr txBox="1"/>
          <p:nvPr/>
        </p:nvSpPr>
        <p:spPr>
          <a:xfrm>
            <a:off x="1155700" y="5994400"/>
            <a:ext cx="1026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LINE 63 HUMUS SOIL PROFILE WITH ANOMALOUS GOLD AT 2 STATIONS- 216 Ft Wide  South is to the Right </a:t>
            </a:r>
          </a:p>
        </p:txBody>
      </p:sp>
    </p:spTree>
    <p:extLst>
      <p:ext uri="{BB962C8B-B14F-4D97-AF65-F5344CB8AC3E}">
        <p14:creationId xmlns:p14="http://schemas.microsoft.com/office/powerpoint/2010/main" val="349901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9E4C65-8889-4815-A7A9-E54A53D38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1" y="254598"/>
            <a:ext cx="1128813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48969A-0673-46AA-95CB-C4AC8ECA4D7E}"/>
              </a:ext>
            </a:extLst>
          </p:cNvPr>
          <p:cNvSpPr txBox="1"/>
          <p:nvPr/>
        </p:nvSpPr>
        <p:spPr>
          <a:xfrm>
            <a:off x="680211" y="254598"/>
            <a:ext cx="9652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K-H CURRENT DENSITY ANOMALY IN RED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50 M Wide with Gold Down-Ice to South By 50 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EDDC0-2447-46E5-BABD-6BE69029504A}"/>
              </a:ext>
            </a:extLst>
          </p:cNvPr>
          <p:cNvSpPr txBox="1"/>
          <p:nvPr/>
        </p:nvSpPr>
        <p:spPr>
          <a:xfrm>
            <a:off x="2146300" y="6451600"/>
            <a:ext cx="707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LINE  63  South is to the Left</a:t>
            </a:r>
          </a:p>
        </p:txBody>
      </p:sp>
    </p:spTree>
    <p:extLst>
      <p:ext uri="{BB962C8B-B14F-4D97-AF65-F5344CB8AC3E}">
        <p14:creationId xmlns:p14="http://schemas.microsoft.com/office/powerpoint/2010/main" val="91736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A6179D-5674-4D39-833D-D1B3A231413D}"/>
              </a:ext>
            </a:extLst>
          </p:cNvPr>
          <p:cNvSpPr txBox="1"/>
          <p:nvPr/>
        </p:nvSpPr>
        <p:spPr>
          <a:xfrm>
            <a:off x="4839325" y="2708223"/>
            <a:ext cx="2655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67CA42-39D0-4702-93F9-6DE44680B34C}"/>
              </a:ext>
            </a:extLst>
          </p:cNvPr>
          <p:cNvSpPr txBox="1"/>
          <p:nvPr/>
        </p:nvSpPr>
        <p:spPr>
          <a:xfrm>
            <a:off x="523875" y="447058"/>
            <a:ext cx="11144250" cy="634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and Recommendation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There is general good correspondence between the gold in humus soil anomalies and the VLF-EM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Karous-Hjelt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(K-H) current density anomalies. The high current density values can be indicative of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sulphide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mineralization in shear zones that are indicated by Fraser cross overs.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 number of the K-H anomalies are 50 to 100 m wide showing a potential for wide mineralized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zones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 number of wide K-H anomalies are located under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Linjog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Lake and Unnamed Lake.  They are north of and running parallel to the 2-mile LL-ULSZ gold zones shown on slides 7 and 18.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Some of the gold in humus anomalies could be displaced as much as 50 to 100 m to the south by glacial dispersion, and therefore be offset from the corresponding K-H  current density anomaly.</a:t>
            </a:r>
          </a:p>
        </p:txBody>
      </p:sp>
    </p:spTree>
    <p:extLst>
      <p:ext uri="{BB962C8B-B14F-4D97-AF65-F5344CB8AC3E}">
        <p14:creationId xmlns:p14="http://schemas.microsoft.com/office/powerpoint/2010/main" val="7970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96449-862B-4FFD-A4AE-9595E5A5AEFB}"/>
              </a:ext>
            </a:extLst>
          </p:cNvPr>
          <p:cNvSpPr txBox="1"/>
          <p:nvPr/>
        </p:nvSpPr>
        <p:spPr>
          <a:xfrm>
            <a:off x="800100" y="1092200"/>
            <a:ext cx="1061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 and Recommendation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5.  The anomalies should be drill tested in mid winter for winter road access from Pickle Lake.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6. The areas under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Linjog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Lake and Unnamed Lake and the anomalous areas to the south of the lakes could be surveyed by a distributive IP survey in January-February of the year before diamond drilling.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4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EBCF53C6-8537-4C2E-A7B9-5642FA2AF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116" y="0"/>
            <a:ext cx="943176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D0631E-2CA0-4FA3-99D7-F3BDF5AFB99A}"/>
              </a:ext>
            </a:extLst>
          </p:cNvPr>
          <p:cNvSpPr txBox="1"/>
          <p:nvPr/>
        </p:nvSpPr>
        <p:spPr>
          <a:xfrm>
            <a:off x="2308302" y="133815"/>
            <a:ext cx="7370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ABITIBI GEOPHYSICS VLF- EM SURVEY ON FRY-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McVEAN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CLAIMS 2020 –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Gols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Anomalies on 3 Shear Zones</a:t>
            </a:r>
          </a:p>
        </p:txBody>
      </p:sp>
    </p:spTree>
    <p:extLst>
      <p:ext uri="{BB962C8B-B14F-4D97-AF65-F5344CB8AC3E}">
        <p14:creationId xmlns:p14="http://schemas.microsoft.com/office/powerpoint/2010/main" val="95488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A16D2E-3E33-4DF5-9C4A-A65239FD4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99" y="131975"/>
            <a:ext cx="1081188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11F47A-1A4C-46FC-9DB8-D8C96A98D0E5}"/>
              </a:ext>
            </a:extLst>
          </p:cNvPr>
          <p:cNvSpPr txBox="1"/>
          <p:nvPr/>
        </p:nvSpPr>
        <p:spPr>
          <a:xfrm>
            <a:off x="2017336" y="782425"/>
            <a:ext cx="8078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RED K-H CURRENT DENSITY ANOMALY  &gt; 100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M WIDE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UNDER LIMJOG LAKE AT 200 N</a:t>
            </a:r>
          </a:p>
        </p:txBody>
      </p:sp>
    </p:spTree>
    <p:extLst>
      <p:ext uri="{BB962C8B-B14F-4D97-AF65-F5344CB8AC3E}">
        <p14:creationId xmlns:p14="http://schemas.microsoft.com/office/powerpoint/2010/main" val="97997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819DD4-7067-40DB-9B8C-171AFB5E2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38" y="376987"/>
            <a:ext cx="10287000" cy="51064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1E740-D383-45A9-9FD2-7F12A339EC7F}"/>
              </a:ext>
            </a:extLst>
          </p:cNvPr>
          <p:cNvSpPr txBox="1"/>
          <p:nvPr/>
        </p:nvSpPr>
        <p:spPr>
          <a:xfrm>
            <a:off x="508000" y="5702300"/>
            <a:ext cx="10096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location is 8 miles to the northeast of the 2-mile target area  Access is by Winter Road from Pickle Lake</a:t>
            </a:r>
          </a:p>
        </p:txBody>
      </p:sp>
    </p:spTree>
    <p:extLst>
      <p:ext uri="{BB962C8B-B14F-4D97-AF65-F5344CB8AC3E}">
        <p14:creationId xmlns:p14="http://schemas.microsoft.com/office/powerpoint/2010/main" val="1716756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4A9070-A455-4F36-9D98-C5DD79BD8566}"/>
              </a:ext>
            </a:extLst>
          </p:cNvPr>
          <p:cNvSpPr txBox="1"/>
          <p:nvPr/>
        </p:nvSpPr>
        <p:spPr>
          <a:xfrm>
            <a:off x="1263650" y="972066"/>
            <a:ext cx="10325100" cy="4259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CONTACT FOR DETAILED </a:t>
            </a:r>
            <a:r>
              <a:rPr lang="fr-FR" sz="3600" b="1">
                <a:latin typeface="Arial" panose="020B0604020202020204" pitchFamily="34" charset="0"/>
                <a:cs typeface="Arial" panose="020B0604020202020204" pitchFamily="34" charset="0"/>
              </a:rPr>
              <a:t>POWER POINTS AND OTHER INFORMATION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Donald Brown, </a:t>
            </a:r>
            <a:r>
              <a:rPr lang="fr-F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Ph.D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fr-F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P.Geo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. (non-</a:t>
            </a:r>
            <a:r>
              <a:rPr lang="fr-F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practicing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Geologist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F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Property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Owner </a:t>
            </a:r>
          </a:p>
          <a:p>
            <a:pPr lvl="1">
              <a:lnSpc>
                <a:spcPct val="150000"/>
              </a:lnSpc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mail 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dbrown9874@rogers.com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Tel: +1(613) 746-9873</a:t>
            </a:r>
          </a:p>
        </p:txBody>
      </p:sp>
    </p:spTree>
    <p:extLst>
      <p:ext uri="{BB962C8B-B14F-4D97-AF65-F5344CB8AC3E}">
        <p14:creationId xmlns:p14="http://schemas.microsoft.com/office/powerpoint/2010/main" val="3018377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610</Words>
  <Application>Microsoft Office PowerPoint</Application>
  <PresentationFormat>Widescreen</PresentationFormat>
  <Paragraphs>38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Document</vt:lpstr>
      <vt:lpstr>Acrobat Document</vt:lpstr>
      <vt:lpstr>FRY-McVEAN GOLD CLAIMS FOR OPTION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FRY-McVEAN GOLD CLAIMS FOR OPTION</dc:title>
  <dc:creator>Donald Brown</dc:creator>
  <cp:lastModifiedBy>Donald Brown</cp:lastModifiedBy>
  <cp:revision>5</cp:revision>
  <dcterms:created xsi:type="dcterms:W3CDTF">2020-07-22T16:35:14Z</dcterms:created>
  <dcterms:modified xsi:type="dcterms:W3CDTF">2020-07-24T12:55:29Z</dcterms:modified>
</cp:coreProperties>
</file>